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JUNTO AO CORAÇÃO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JUNTO AO CORAÇÃO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1C89280-F9B4-4473-BB9B-CA038446B7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Bem junto ao coração de Deus </a:t>
            </a:r>
          </a:p>
          <a:p>
            <a:r>
              <a:rPr lang="pt-BR" dirty="0"/>
              <a:t>Há um lugar de paz. </a:t>
            </a:r>
          </a:p>
          <a:p>
            <a:r>
              <a:rPr lang="pt-BR" dirty="0"/>
              <a:t>Não entra ali tristeza e dor,</a:t>
            </a:r>
          </a:p>
          <a:p>
            <a:r>
              <a:rPr lang="pt-BR" dirty="0"/>
              <a:t>Nem tentação audaz. </a:t>
            </a:r>
          </a:p>
        </p:txBody>
      </p:sp>
    </p:spTree>
    <p:extLst>
      <p:ext uri="{BB962C8B-B14F-4D97-AF65-F5344CB8AC3E}">
        <p14:creationId xmlns:p14="http://schemas.microsoft.com/office/powerpoint/2010/main" val="1176737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JUNTO AO CORAÇÃO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5067144-B177-44CF-AD74-B59BB30AD0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em quem confio, </a:t>
            </a:r>
          </a:p>
          <a:p>
            <a:r>
              <a:rPr lang="pt-BR" dirty="0"/>
              <a:t>É para mim e os Seus</a:t>
            </a:r>
          </a:p>
          <a:p>
            <a:r>
              <a:rPr lang="pt-BR" dirty="0"/>
              <a:t>Caminho sempre aberto </a:t>
            </a:r>
          </a:p>
          <a:p>
            <a:r>
              <a:rPr lang="pt-BR" dirty="0"/>
              <a:t>Ao coração de Deus. </a:t>
            </a:r>
          </a:p>
        </p:txBody>
      </p:sp>
    </p:spTree>
    <p:extLst>
      <p:ext uri="{BB962C8B-B14F-4D97-AF65-F5344CB8AC3E}">
        <p14:creationId xmlns:p14="http://schemas.microsoft.com/office/powerpoint/2010/main" val="4254616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JUNTO AO CORAÇÃO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48F2FD1-FD62-4CB2-B94E-A200153C719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Bem junto ao coração de Deus </a:t>
            </a:r>
          </a:p>
          <a:p>
            <a:r>
              <a:rPr lang="pt-BR" dirty="0"/>
              <a:t>Há um lugar de luz,</a:t>
            </a:r>
          </a:p>
          <a:p>
            <a:r>
              <a:rPr lang="pt-BR" dirty="0"/>
              <a:t>Que nasce, boa e salutar,</a:t>
            </a:r>
          </a:p>
          <a:p>
            <a:r>
              <a:rPr lang="pt-BR" dirty="0"/>
              <a:t>Dos braços de uma cruz. </a:t>
            </a:r>
          </a:p>
        </p:txBody>
      </p:sp>
    </p:spTree>
    <p:extLst>
      <p:ext uri="{BB962C8B-B14F-4D97-AF65-F5344CB8AC3E}">
        <p14:creationId xmlns:p14="http://schemas.microsoft.com/office/powerpoint/2010/main" val="2350905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JUNTO AO CORAÇÃO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E7DD5D1-BC8F-421B-9DAD-68C7DBDE6C7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Cordeiro santo, </a:t>
            </a:r>
          </a:p>
          <a:p>
            <a:r>
              <a:rPr lang="pt-BR" dirty="0"/>
              <a:t>Guarda os remidos Seus, </a:t>
            </a:r>
          </a:p>
          <a:p>
            <a:r>
              <a:rPr lang="pt-BR" dirty="0"/>
              <a:t>Felizes, achegados </a:t>
            </a:r>
          </a:p>
          <a:p>
            <a:r>
              <a:rPr lang="pt-BR" dirty="0"/>
              <a:t>Ao coração de Deus. </a:t>
            </a:r>
          </a:p>
        </p:txBody>
      </p:sp>
    </p:spTree>
    <p:extLst>
      <p:ext uri="{BB962C8B-B14F-4D97-AF65-F5344CB8AC3E}">
        <p14:creationId xmlns:p14="http://schemas.microsoft.com/office/powerpoint/2010/main" val="2946151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JUNTO AO CORAÇÃO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D591287-0F5C-43AB-9E6D-8F427CE5EF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Bem junto ao coração de Deus </a:t>
            </a:r>
          </a:p>
          <a:p>
            <a:r>
              <a:rPr lang="pt-BR" dirty="0"/>
              <a:t>Há um lugar de amor,</a:t>
            </a:r>
          </a:p>
          <a:p>
            <a:r>
              <a:rPr lang="pt-BR" dirty="0"/>
              <a:t>Que toda culpa vem cobrir </a:t>
            </a:r>
          </a:p>
          <a:p>
            <a:r>
              <a:rPr lang="pt-BR" dirty="0"/>
              <a:t>Ao pobre pecador. </a:t>
            </a:r>
          </a:p>
        </p:txBody>
      </p:sp>
    </p:spTree>
    <p:extLst>
      <p:ext uri="{BB962C8B-B14F-4D97-AF65-F5344CB8AC3E}">
        <p14:creationId xmlns:p14="http://schemas.microsoft.com/office/powerpoint/2010/main" val="24723925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JUNTO AO CORAÇÃO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432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5301F80-3D13-4791-8051-64BDE6FABD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coração, atende! </a:t>
            </a:r>
          </a:p>
          <a:p>
            <a:r>
              <a:rPr lang="pt-BR" dirty="0"/>
              <a:t>Cessa os pesares teus </a:t>
            </a:r>
          </a:p>
          <a:p>
            <a:r>
              <a:rPr lang="pt-BR" dirty="0"/>
              <a:t>Com Cristo, estando junto </a:t>
            </a:r>
          </a:p>
          <a:p>
            <a:r>
              <a:rPr lang="pt-BR" dirty="0"/>
              <a:t>Ao coração de Deus. </a:t>
            </a:r>
          </a:p>
        </p:txBody>
      </p:sp>
    </p:spTree>
    <p:extLst>
      <p:ext uri="{BB962C8B-B14F-4D97-AF65-F5344CB8AC3E}">
        <p14:creationId xmlns:p14="http://schemas.microsoft.com/office/powerpoint/2010/main" val="174232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75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JUNTO AO CORAÇÃO DE DEUS</vt:lpstr>
      <vt:lpstr>JUNTO AO CORAÇÃO DE DEUS</vt:lpstr>
      <vt:lpstr>JUNTO AO CORAÇÃO DE DEUS</vt:lpstr>
      <vt:lpstr>JUNTO AO CORAÇÃO DE DEUS</vt:lpstr>
      <vt:lpstr>JUNTO AO CORAÇÃO DE DEUS</vt:lpstr>
      <vt:lpstr>JUNTO AO CORAÇÃO DE DEUS</vt:lpstr>
      <vt:lpstr>JUNTO AO CORAÇÃO DE DEUS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2019-06-12T23:01:38Z</dcterms:modified>
</cp:coreProperties>
</file>

<file path=docProps/thumbnail.jpeg>
</file>